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A28070-A06C-4A06-BBC0-D241AB4BCAA7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059ABE-2B7D-4646-B13F-D834685548E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idoacademy.nl/" TargetMode="External"/><Relationship Id="rId2" Type="http://schemas.openxmlformats.org/officeDocument/2006/relationships/hyperlink" Target="http://www.chain5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leido.nl" TargetMode="External"/><Relationship Id="rId4" Type="http://schemas.openxmlformats.org/officeDocument/2006/relationships/hyperlink" Target="http://www.wfcp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LEVEL 5 IN THE CHAIN…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Hans </a:t>
            </a:r>
            <a:r>
              <a:rPr lang="nl-NL" dirty="0" err="1" smtClean="0"/>
              <a:t>Daale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Leido / CHAIN 5</a:t>
            </a:r>
          </a:p>
          <a:p>
            <a:r>
              <a:rPr lang="nl-NL" dirty="0" smtClean="0"/>
              <a:t>The Netherlands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31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Level 5</a:t>
            </a:r>
          </a:p>
          <a:p>
            <a:endParaRPr lang="nl-NL" dirty="0" smtClean="0"/>
          </a:p>
          <a:p>
            <a:r>
              <a:rPr lang="nl-NL" dirty="0" smtClean="0"/>
              <a:t>CHAIN5</a:t>
            </a:r>
          </a:p>
          <a:p>
            <a:endParaRPr lang="nl-NL" dirty="0" smtClean="0"/>
          </a:p>
          <a:p>
            <a:r>
              <a:rPr lang="nl-NL" dirty="0" smtClean="0"/>
              <a:t>Partners</a:t>
            </a:r>
          </a:p>
          <a:p>
            <a:endParaRPr lang="nl-NL" dirty="0" smtClean="0"/>
          </a:p>
          <a:p>
            <a:r>
              <a:rPr lang="nl-NL" dirty="0" smtClean="0"/>
              <a:t>ECVET </a:t>
            </a:r>
            <a:r>
              <a:rPr lang="nl-NL" dirty="0" err="1" smtClean="0"/>
              <a:t>and</a:t>
            </a:r>
            <a:r>
              <a:rPr lang="nl-NL" dirty="0" smtClean="0"/>
              <a:t> ECTS</a:t>
            </a:r>
          </a:p>
          <a:p>
            <a:endParaRPr lang="nl-NL" dirty="0" smtClean="0"/>
          </a:p>
          <a:p>
            <a:r>
              <a:rPr lang="nl-NL" dirty="0" err="1" smtClean="0"/>
              <a:t>Activities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Issues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510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EQF5</a:t>
            </a:r>
          </a:p>
          <a:p>
            <a:r>
              <a:rPr lang="nl-NL" dirty="0" err="1" smtClean="0"/>
              <a:t>Qualifications</a:t>
            </a:r>
            <a:r>
              <a:rPr lang="nl-NL" dirty="0" smtClean="0"/>
              <a:t>: </a:t>
            </a:r>
            <a:r>
              <a:rPr lang="nl-NL" dirty="0" err="1" smtClean="0"/>
              <a:t>formal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non-</a:t>
            </a:r>
            <a:r>
              <a:rPr lang="nl-NL" dirty="0" err="1" smtClean="0"/>
              <a:t>formal</a:t>
            </a:r>
            <a:r>
              <a:rPr lang="nl-NL" dirty="0" smtClean="0"/>
              <a:t>… </a:t>
            </a:r>
            <a:r>
              <a:rPr lang="nl-NL" dirty="0" err="1" smtClean="0"/>
              <a:t>linked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a NQF</a:t>
            </a:r>
          </a:p>
          <a:p>
            <a:r>
              <a:rPr lang="nl-NL" dirty="0" smtClean="0"/>
              <a:t>See: </a:t>
            </a:r>
            <a:r>
              <a:rPr lang="nl-NL" dirty="0" err="1" smtClean="0"/>
              <a:t>Study</a:t>
            </a:r>
            <a:r>
              <a:rPr lang="nl-NL" dirty="0" smtClean="0"/>
              <a:t> CEDEFOP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endParaRPr lang="nl-NL" dirty="0" smtClean="0"/>
          </a:p>
          <a:p>
            <a:r>
              <a:rPr lang="nl-NL" dirty="0" err="1" smtClean="0"/>
              <a:t>Examples</a:t>
            </a:r>
            <a:r>
              <a:rPr lang="nl-NL" dirty="0" smtClean="0"/>
              <a:t>:</a:t>
            </a:r>
            <a:br>
              <a:rPr lang="nl-NL" dirty="0" smtClean="0"/>
            </a:br>
            <a:r>
              <a:rPr lang="nl-NL" dirty="0" smtClean="0"/>
              <a:t>-  HVET</a:t>
            </a:r>
            <a:br>
              <a:rPr lang="nl-NL" dirty="0" smtClean="0"/>
            </a:br>
            <a:r>
              <a:rPr lang="nl-NL" dirty="0" smtClean="0"/>
              <a:t>-  SCHE</a:t>
            </a:r>
            <a:br>
              <a:rPr lang="nl-NL" dirty="0" smtClean="0"/>
            </a:br>
            <a:r>
              <a:rPr lang="nl-NL" dirty="0" smtClean="0"/>
              <a:t>-  Post-</a:t>
            </a:r>
            <a:r>
              <a:rPr lang="nl-NL" dirty="0" err="1" smtClean="0"/>
              <a:t>Secondary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 Post-</a:t>
            </a:r>
            <a:r>
              <a:rPr lang="nl-NL" dirty="0" err="1" smtClean="0"/>
              <a:t>Secondary</a:t>
            </a:r>
            <a:r>
              <a:rPr lang="nl-NL" dirty="0" smtClean="0"/>
              <a:t> / Non-</a:t>
            </a:r>
            <a:r>
              <a:rPr lang="nl-NL" dirty="0" err="1" smtClean="0"/>
              <a:t>Tertairy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 </a:t>
            </a:r>
            <a:r>
              <a:rPr lang="nl-NL" dirty="0" err="1" smtClean="0"/>
              <a:t>Associate</a:t>
            </a:r>
            <a:r>
              <a:rPr lang="nl-NL" dirty="0" smtClean="0"/>
              <a:t> degree</a:t>
            </a:r>
            <a:br>
              <a:rPr lang="nl-NL" dirty="0" smtClean="0"/>
            </a:br>
            <a:r>
              <a:rPr lang="nl-NL" dirty="0" smtClean="0"/>
              <a:t>-  BAC+2</a:t>
            </a:r>
            <a:br>
              <a:rPr lang="nl-NL" dirty="0" smtClean="0"/>
            </a:br>
            <a:r>
              <a:rPr lang="nl-NL" dirty="0" smtClean="0"/>
              <a:t>-  Foundation Degree</a:t>
            </a:r>
            <a:br>
              <a:rPr lang="nl-NL" dirty="0" smtClean="0"/>
            </a:br>
            <a:r>
              <a:rPr lang="nl-NL" dirty="0" smtClean="0"/>
              <a:t>-  HND…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Level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616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err="1" smtClean="0"/>
              <a:t>Between</a:t>
            </a:r>
            <a:r>
              <a:rPr lang="nl-NL" dirty="0" smtClean="0"/>
              <a:t> 4 </a:t>
            </a:r>
            <a:r>
              <a:rPr lang="nl-NL" dirty="0" err="1" smtClean="0"/>
              <a:t>and</a:t>
            </a:r>
            <a:r>
              <a:rPr lang="nl-NL" dirty="0" smtClean="0"/>
              <a:t> 6…</a:t>
            </a:r>
          </a:p>
          <a:p>
            <a:r>
              <a:rPr lang="nl-NL" dirty="0" err="1" smtClean="0"/>
              <a:t>Necessary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 </a:t>
            </a:r>
            <a:r>
              <a:rPr lang="nl-NL" dirty="0" err="1" smtClean="0"/>
              <a:t>permeability</a:t>
            </a:r>
            <a:r>
              <a:rPr lang="nl-NL" dirty="0" smtClean="0"/>
              <a:t> </a:t>
            </a:r>
            <a:r>
              <a:rPr lang="nl-NL" dirty="0" err="1" smtClean="0"/>
              <a:t>between</a:t>
            </a:r>
            <a:r>
              <a:rPr lang="nl-NL" dirty="0" smtClean="0"/>
              <a:t> VET </a:t>
            </a:r>
            <a:r>
              <a:rPr lang="nl-NL" dirty="0" err="1" smtClean="0"/>
              <a:t>and</a:t>
            </a:r>
            <a:r>
              <a:rPr lang="nl-NL" dirty="0" smtClean="0"/>
              <a:t> HE</a:t>
            </a:r>
            <a:br>
              <a:rPr lang="nl-NL" dirty="0" smtClean="0"/>
            </a:br>
            <a:r>
              <a:rPr lang="nl-NL" dirty="0" smtClean="0"/>
              <a:t>-  transfer of </a:t>
            </a:r>
            <a:r>
              <a:rPr lang="nl-NL" dirty="0" err="1" smtClean="0"/>
              <a:t>credits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4 </a:t>
            </a:r>
            <a:r>
              <a:rPr lang="nl-NL" dirty="0" err="1" smtClean="0"/>
              <a:t>to</a:t>
            </a:r>
            <a:r>
              <a:rPr lang="nl-NL" dirty="0" smtClean="0"/>
              <a:t> 6</a:t>
            </a:r>
            <a:br>
              <a:rPr lang="nl-NL" dirty="0" smtClean="0"/>
            </a:br>
            <a:r>
              <a:rPr lang="nl-NL" dirty="0" smtClean="0"/>
              <a:t>-  more flexibility in adult </a:t>
            </a:r>
            <a:r>
              <a:rPr lang="nl-NL" dirty="0" err="1" smtClean="0"/>
              <a:t>education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 LLL</a:t>
            </a:r>
            <a:br>
              <a:rPr lang="nl-NL" dirty="0" smtClean="0"/>
            </a:br>
            <a:r>
              <a:rPr lang="nl-NL" dirty="0" smtClean="0"/>
              <a:t>-  ….</a:t>
            </a:r>
          </a:p>
          <a:p>
            <a:r>
              <a:rPr lang="nl-NL" dirty="0" err="1" smtClean="0"/>
              <a:t>Interesting</a:t>
            </a:r>
            <a:r>
              <a:rPr lang="nl-NL" dirty="0" smtClean="0"/>
              <a:t> case: Germany</a:t>
            </a:r>
          </a:p>
          <a:p>
            <a:r>
              <a:rPr lang="nl-NL" dirty="0" err="1" smtClean="0"/>
              <a:t>And</a:t>
            </a:r>
            <a:r>
              <a:rPr lang="nl-NL" dirty="0" smtClean="0"/>
              <a:t>: more </a:t>
            </a:r>
            <a:r>
              <a:rPr lang="nl-NL" dirty="0" err="1" smtClean="0"/>
              <a:t>qualifications</a:t>
            </a:r>
            <a:r>
              <a:rPr lang="nl-NL" dirty="0" smtClean="0"/>
              <a:t> at level 5 in Holland</a:t>
            </a:r>
          </a:p>
          <a:p>
            <a:r>
              <a:rPr lang="nl-NL" dirty="0" err="1" smtClean="0"/>
              <a:t>And</a:t>
            </a:r>
            <a:r>
              <a:rPr lang="nl-NL" dirty="0" smtClean="0"/>
              <a:t> important: SCHE as a </a:t>
            </a:r>
            <a:r>
              <a:rPr lang="nl-NL" dirty="0" err="1" smtClean="0"/>
              <a:t>formal</a:t>
            </a:r>
            <a:r>
              <a:rPr lang="nl-NL" dirty="0" smtClean="0"/>
              <a:t> degree in the EHEA – May 2015 – A common name: </a:t>
            </a:r>
            <a:r>
              <a:rPr lang="nl-NL" dirty="0" err="1" smtClean="0"/>
              <a:t>Associate</a:t>
            </a:r>
            <a:r>
              <a:rPr lang="nl-NL" dirty="0" smtClean="0"/>
              <a:t>?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Level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886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Community of </a:t>
            </a:r>
            <a:r>
              <a:rPr lang="nl-NL" dirty="0" err="1" smtClean="0"/>
              <a:t>Practice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Level 5</a:t>
            </a:r>
          </a:p>
          <a:p>
            <a:r>
              <a:rPr lang="nl-NL" dirty="0" err="1" smtClean="0"/>
              <a:t>Founded</a:t>
            </a:r>
            <a:r>
              <a:rPr lang="nl-NL" dirty="0" smtClean="0"/>
              <a:t> in December 2013</a:t>
            </a:r>
          </a:p>
          <a:p>
            <a:endParaRPr lang="nl-NL" dirty="0" smtClean="0"/>
          </a:p>
          <a:p>
            <a:r>
              <a:rPr lang="nl-NL" dirty="0" smtClean="0"/>
              <a:t>&gt;80 members, 23 </a:t>
            </a:r>
            <a:r>
              <a:rPr lang="nl-NL" dirty="0" err="1" smtClean="0"/>
              <a:t>countries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 Colleges</a:t>
            </a:r>
            <a:br>
              <a:rPr lang="nl-NL" dirty="0" smtClean="0"/>
            </a:br>
            <a:r>
              <a:rPr lang="nl-NL" dirty="0" smtClean="0"/>
              <a:t>-  </a:t>
            </a:r>
            <a:r>
              <a:rPr lang="nl-NL" dirty="0" err="1" smtClean="0"/>
              <a:t>Universities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 HVET-colleges</a:t>
            </a:r>
            <a:br>
              <a:rPr lang="nl-NL" dirty="0" smtClean="0"/>
            </a:br>
            <a:r>
              <a:rPr lang="nl-NL" dirty="0" smtClean="0"/>
              <a:t>-  </a:t>
            </a:r>
            <a:r>
              <a:rPr lang="nl-NL" dirty="0" err="1" smtClean="0"/>
              <a:t>Universities</a:t>
            </a:r>
            <a:r>
              <a:rPr lang="nl-NL" dirty="0" smtClean="0"/>
              <a:t> of </a:t>
            </a:r>
            <a:r>
              <a:rPr lang="nl-NL" dirty="0" err="1" smtClean="0"/>
              <a:t>Applied</a:t>
            </a:r>
            <a:r>
              <a:rPr lang="nl-NL" dirty="0" smtClean="0"/>
              <a:t> Sciences</a:t>
            </a:r>
            <a:br>
              <a:rPr lang="nl-NL" dirty="0" smtClean="0"/>
            </a:br>
            <a:r>
              <a:rPr lang="nl-NL" dirty="0" smtClean="0"/>
              <a:t>-  </a:t>
            </a:r>
            <a:r>
              <a:rPr lang="nl-NL" dirty="0" err="1" smtClean="0"/>
              <a:t>Associations</a:t>
            </a:r>
            <a:r>
              <a:rPr lang="nl-NL" dirty="0" smtClean="0"/>
              <a:t> / Networks / </a:t>
            </a:r>
            <a:r>
              <a:rPr lang="nl-NL" dirty="0" err="1" smtClean="0"/>
              <a:t>Regional</a:t>
            </a:r>
            <a:r>
              <a:rPr lang="nl-NL" dirty="0" smtClean="0"/>
              <a:t> Platforms</a:t>
            </a:r>
            <a:br>
              <a:rPr lang="nl-NL" dirty="0" smtClean="0"/>
            </a:br>
            <a:r>
              <a:rPr lang="nl-NL" dirty="0" smtClean="0"/>
              <a:t>- 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so</a:t>
            </a:r>
            <a:r>
              <a:rPr lang="nl-NL" dirty="0" smtClean="0"/>
              <a:t> on</a:t>
            </a:r>
          </a:p>
          <a:p>
            <a:endParaRPr lang="nl-NL" dirty="0" smtClean="0"/>
          </a:p>
          <a:p>
            <a:r>
              <a:rPr lang="nl-NL" dirty="0" smtClean="0"/>
              <a:t>Private </a:t>
            </a:r>
            <a:r>
              <a:rPr lang="nl-NL" dirty="0" err="1" smtClean="0"/>
              <a:t>organisation</a:t>
            </a:r>
            <a:r>
              <a:rPr lang="nl-NL" dirty="0" smtClean="0"/>
              <a:t>… ‘</a:t>
            </a:r>
            <a:r>
              <a:rPr lang="nl-NL" dirty="0" err="1" smtClean="0"/>
              <a:t>powered</a:t>
            </a:r>
            <a:r>
              <a:rPr lang="nl-NL" dirty="0" smtClean="0"/>
              <a:t>’ </a:t>
            </a:r>
            <a:r>
              <a:rPr lang="nl-NL" dirty="0" err="1" smtClean="0"/>
              <a:t>by</a:t>
            </a:r>
            <a:r>
              <a:rPr lang="nl-NL" dirty="0" smtClean="0"/>
              <a:t> Leido</a:t>
            </a:r>
          </a:p>
          <a:p>
            <a:endParaRPr lang="nl-NL" dirty="0"/>
          </a:p>
          <a:p>
            <a:r>
              <a:rPr lang="nl-NL" dirty="0" smtClean="0"/>
              <a:t>Focus on </a:t>
            </a:r>
            <a:r>
              <a:rPr lang="nl-NL" dirty="0" err="1" smtClean="0"/>
              <a:t>activities</a:t>
            </a:r>
            <a:r>
              <a:rPr lang="nl-NL" dirty="0" smtClean="0"/>
              <a:t>, </a:t>
            </a:r>
            <a:r>
              <a:rPr lang="nl-NL" dirty="0" err="1" smtClean="0"/>
              <a:t>about</a:t>
            </a:r>
            <a:r>
              <a:rPr lang="nl-NL" dirty="0" smtClean="0"/>
              <a:t> issues </a:t>
            </a:r>
            <a:r>
              <a:rPr lang="nl-NL" dirty="0" err="1" smtClean="0"/>
              <a:t>related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use</a:t>
            </a:r>
            <a:r>
              <a:rPr lang="nl-NL" dirty="0" smtClean="0"/>
              <a:t> of level 5 </a:t>
            </a:r>
            <a:r>
              <a:rPr lang="nl-NL" dirty="0" err="1" smtClean="0"/>
              <a:t>qualifications</a:t>
            </a:r>
            <a:endParaRPr lang="nl-NL" dirty="0" smtClean="0"/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CHAIN5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458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VET4EU2</a:t>
            </a:r>
            <a:br>
              <a:rPr lang="nl-NL" dirty="0" smtClean="0"/>
            </a:br>
            <a:r>
              <a:rPr lang="nl-NL" dirty="0" smtClean="0"/>
              <a:t>(meetings </a:t>
            </a:r>
            <a:r>
              <a:rPr lang="nl-NL" dirty="0" err="1" smtClean="0"/>
              <a:t>with</a:t>
            </a:r>
            <a:r>
              <a:rPr lang="nl-NL" dirty="0" smtClean="0"/>
              <a:t> DG EAC/</a:t>
            </a:r>
            <a:r>
              <a:rPr lang="nl-NL" dirty="0" err="1" smtClean="0"/>
              <a:t>Employment</a:t>
            </a:r>
            <a:r>
              <a:rPr lang="nl-NL" dirty="0" smtClean="0"/>
              <a:t>)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EURASHE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WCFP</a:t>
            </a:r>
          </a:p>
          <a:p>
            <a:endParaRPr lang="nl-NL" dirty="0" smtClean="0"/>
          </a:p>
          <a:p>
            <a:r>
              <a:rPr lang="nl-NL" dirty="0" smtClean="0"/>
              <a:t>University of Toledo (PhD / </a:t>
            </a:r>
            <a:r>
              <a:rPr lang="nl-NL" dirty="0" err="1" smtClean="0"/>
              <a:t>study</a:t>
            </a:r>
            <a:r>
              <a:rPr lang="nl-NL" dirty="0" smtClean="0"/>
              <a:t> trips)</a:t>
            </a:r>
            <a:endParaRPr lang="nl-NL" dirty="0"/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Partners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545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Overlap </a:t>
            </a:r>
            <a:r>
              <a:rPr lang="nl-NL" dirty="0" err="1" smtClean="0"/>
              <a:t>for</a:t>
            </a:r>
            <a:r>
              <a:rPr lang="nl-NL" dirty="0" smtClean="0"/>
              <a:t> HVET </a:t>
            </a:r>
            <a:r>
              <a:rPr lang="nl-NL" dirty="0" err="1" smtClean="0"/>
              <a:t>and</a:t>
            </a:r>
            <a:r>
              <a:rPr lang="nl-NL" dirty="0" smtClean="0"/>
              <a:t> SCHE</a:t>
            </a:r>
          </a:p>
          <a:p>
            <a:endParaRPr lang="nl-NL" dirty="0"/>
          </a:p>
          <a:p>
            <a:r>
              <a:rPr lang="nl-NL" dirty="0" err="1" smtClean="0"/>
              <a:t>One</a:t>
            </a:r>
            <a:r>
              <a:rPr lang="nl-NL" dirty="0" smtClean="0"/>
              <a:t> of the </a:t>
            </a:r>
            <a:r>
              <a:rPr lang="nl-NL" dirty="0" err="1" smtClean="0"/>
              <a:t>themes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CHAIN5</a:t>
            </a:r>
            <a:br>
              <a:rPr lang="nl-NL" dirty="0" smtClean="0"/>
            </a:br>
            <a:r>
              <a:rPr lang="nl-NL" dirty="0" smtClean="0"/>
              <a:t>-  </a:t>
            </a:r>
            <a:r>
              <a:rPr lang="nl-NL" dirty="0" err="1" smtClean="0"/>
              <a:t>use</a:t>
            </a:r>
            <a:r>
              <a:rPr lang="nl-NL" dirty="0" smtClean="0"/>
              <a:t> of ECVET </a:t>
            </a:r>
            <a:r>
              <a:rPr lang="nl-NL" dirty="0" err="1" smtClean="0"/>
              <a:t>and</a:t>
            </a:r>
            <a:r>
              <a:rPr lang="nl-NL" dirty="0" smtClean="0"/>
              <a:t> ECTS at level 5</a:t>
            </a:r>
          </a:p>
          <a:p>
            <a:endParaRPr lang="nl-NL" dirty="0"/>
          </a:p>
          <a:p>
            <a:r>
              <a:rPr lang="nl-NL" dirty="0" smtClean="0"/>
              <a:t>In a project… or as a </a:t>
            </a:r>
            <a:r>
              <a:rPr lang="nl-NL" dirty="0" err="1" smtClean="0"/>
              <a:t>regular</a:t>
            </a:r>
            <a:r>
              <a:rPr lang="nl-NL" dirty="0" smtClean="0"/>
              <a:t> </a:t>
            </a:r>
            <a:r>
              <a:rPr lang="nl-NL" dirty="0" err="1" smtClean="0"/>
              <a:t>activity</a:t>
            </a:r>
            <a:endParaRPr lang="nl-NL" dirty="0" smtClean="0"/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ECVET </a:t>
            </a:r>
            <a:r>
              <a:rPr lang="nl-NL" dirty="0" err="1" smtClean="0"/>
              <a:t>and</a:t>
            </a:r>
            <a:r>
              <a:rPr lang="nl-NL" dirty="0" smtClean="0"/>
              <a:t> ECTS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965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12-13 </a:t>
            </a:r>
            <a:r>
              <a:rPr lang="nl-NL" dirty="0" err="1" smtClean="0"/>
              <a:t>February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Amsterdam</a:t>
            </a:r>
            <a:br>
              <a:rPr lang="nl-NL" dirty="0" smtClean="0"/>
            </a:br>
            <a:r>
              <a:rPr lang="nl-NL" dirty="0" err="1" smtClean="0"/>
              <a:t>Annual</a:t>
            </a:r>
            <a:r>
              <a:rPr lang="nl-NL" dirty="0" smtClean="0"/>
              <a:t> Conference</a:t>
            </a:r>
          </a:p>
          <a:p>
            <a:endParaRPr lang="nl-NL" dirty="0"/>
          </a:p>
          <a:p>
            <a:r>
              <a:rPr lang="nl-NL" dirty="0" smtClean="0"/>
              <a:t>25-26 </a:t>
            </a:r>
            <a:r>
              <a:rPr lang="nl-NL" dirty="0" err="1" smtClean="0"/>
              <a:t>June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Amsterdam</a:t>
            </a:r>
            <a:br>
              <a:rPr lang="nl-NL" dirty="0" smtClean="0"/>
            </a:br>
            <a:r>
              <a:rPr lang="nl-NL" dirty="0" smtClean="0"/>
              <a:t>International Seminar on level 5 </a:t>
            </a:r>
            <a:r>
              <a:rPr lang="nl-NL" dirty="0" err="1" smtClean="0"/>
              <a:t>and</a:t>
            </a:r>
            <a:r>
              <a:rPr lang="nl-NL" dirty="0" smtClean="0"/>
              <a:t> level 6</a:t>
            </a:r>
            <a:br>
              <a:rPr lang="nl-NL" dirty="0" smtClean="0"/>
            </a:br>
            <a:r>
              <a:rPr lang="nl-NL" dirty="0" smtClean="0"/>
              <a:t>(Colleges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Universities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Activities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094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>
              <a:hlinkClick r:id="rId2"/>
            </a:endParaRPr>
          </a:p>
          <a:p>
            <a:r>
              <a:rPr lang="nl-NL" dirty="0" smtClean="0">
                <a:hlinkClick r:id="rId2"/>
              </a:rPr>
              <a:t>www.chain5.net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>
                <a:hlinkClick r:id="rId3"/>
              </a:rPr>
              <a:t>www.leidoacademy.nl</a:t>
            </a:r>
            <a:r>
              <a:rPr lang="nl-NL" dirty="0" smtClean="0"/>
              <a:t> (Dutch)</a:t>
            </a:r>
          </a:p>
          <a:p>
            <a:endParaRPr lang="nl-NL" dirty="0"/>
          </a:p>
          <a:p>
            <a:r>
              <a:rPr lang="nl-NL" dirty="0" smtClean="0">
                <a:hlinkClick r:id="rId4"/>
              </a:rPr>
              <a:t>www.wfcp.org</a:t>
            </a:r>
            <a:r>
              <a:rPr lang="nl-NL" dirty="0" smtClean="0"/>
              <a:t> (AACC – </a:t>
            </a:r>
            <a:r>
              <a:rPr lang="nl-NL" dirty="0" err="1" smtClean="0"/>
              <a:t>AoC</a:t>
            </a:r>
            <a:r>
              <a:rPr lang="nl-NL" dirty="0" smtClean="0"/>
              <a:t>…)</a:t>
            </a:r>
          </a:p>
          <a:p>
            <a:endParaRPr lang="nl-NL" dirty="0"/>
          </a:p>
          <a:p>
            <a:r>
              <a:rPr lang="nl-NL" dirty="0" smtClean="0">
                <a:hlinkClick r:id="rId5"/>
              </a:rPr>
              <a:t>info@leido.nl</a:t>
            </a:r>
            <a:r>
              <a:rPr lang="nl-NL" dirty="0" smtClean="0"/>
              <a:t> (Hans </a:t>
            </a:r>
            <a:r>
              <a:rPr lang="nl-NL" dirty="0" err="1" smtClean="0"/>
              <a:t>Daale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558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1497</TotalTime>
  <Words>106</Words>
  <Application>Microsoft Office PowerPoint</Application>
  <PresentationFormat>Diavoorstelling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Concours</vt:lpstr>
      <vt:lpstr>LEVEL 5 IN THE CHAIN… </vt:lpstr>
      <vt:lpstr>Issues</vt:lpstr>
      <vt:lpstr>Level 5</vt:lpstr>
      <vt:lpstr>Level 5</vt:lpstr>
      <vt:lpstr>CHAIN5</vt:lpstr>
      <vt:lpstr>Partners</vt:lpstr>
      <vt:lpstr>ECVET and ECTS</vt:lpstr>
      <vt:lpstr>Activities</vt:lpstr>
      <vt:lpstr>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 5 IN THE CHAIN…</dc:title>
  <dc:creator>Hans Daale</dc:creator>
  <cp:lastModifiedBy>Hans Daale</cp:lastModifiedBy>
  <cp:revision>10</cp:revision>
  <dcterms:created xsi:type="dcterms:W3CDTF">2014-11-25T19:41:33Z</dcterms:created>
  <dcterms:modified xsi:type="dcterms:W3CDTF">2014-11-26T20:39:25Z</dcterms:modified>
</cp:coreProperties>
</file>