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67" r:id="rId3"/>
    <p:sldId id="316" r:id="rId4"/>
    <p:sldId id="314" r:id="rId5"/>
    <p:sldId id="318" r:id="rId6"/>
    <p:sldId id="280" r:id="rId7"/>
    <p:sldId id="319" r:id="rId8"/>
    <p:sldId id="320" r:id="rId9"/>
    <p:sldId id="321" r:id="rId10"/>
    <p:sldId id="322" r:id="rId11"/>
    <p:sldId id="323" r:id="rId12"/>
    <p:sldId id="324" r:id="rId13"/>
    <p:sldId id="325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2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99"/>
    <a:srgbClr val="9D9DFF"/>
    <a:srgbClr val="99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82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1105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5722938" y="0"/>
            <a:ext cx="11350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1059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05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40782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105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9363"/>
            <a:ext cx="1038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1105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16663" y="8869363"/>
            <a:ext cx="5413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6C4D466B-F14A-4831-A99A-595CA0952EE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907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B2FE1-7AEE-420E-A115-C36935352720}" type="slidenum">
              <a:rPr lang="nl-NL"/>
              <a:pPr/>
              <a:t>1</a:t>
            </a:fld>
            <a:endParaRPr lang="nl-NL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2E93598-9918-4C98-9E6F-20A5E845A1E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A32E6-FA13-45CB-8873-52514F30ACA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96050" y="1798638"/>
            <a:ext cx="1657350" cy="42830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1798638"/>
            <a:ext cx="4819650" cy="42830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23362-362D-4B42-BBE7-AD8D3B76218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255EC-9799-4540-B1BA-7D6304C5542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A795B-3EA1-4D94-A7C1-AB121EEE769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31938" y="3048000"/>
            <a:ext cx="3233737" cy="3033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18075" y="3048000"/>
            <a:ext cx="3235325" cy="3033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2EA1A-FAF7-4C35-A443-181DEDF31A8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529AD-0481-456A-BF8E-47F7E9C572B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58B54-70BD-4171-9E23-B27A2CCD48C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8C864-95AF-4A04-A91A-4159F795828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E6C1C-DA79-4C98-A50B-9E53E31AA0A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4AA4A-BBAB-46F9-AA17-1489F6AD730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798638"/>
            <a:ext cx="658653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van de modeltitel te bewerken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1938" y="3048000"/>
            <a:ext cx="6621462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DBBD119-9203-411C-8736-AD2A3259F8E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n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1600200" y="2590800"/>
            <a:ext cx="68580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l-NL" sz="5400" dirty="0" smtClean="0"/>
              <a:t>A.D. 2020</a:t>
            </a:r>
            <a:endParaRPr lang="nl-N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dirty="0" err="1" smtClean="0"/>
              <a:t>Mostly</a:t>
            </a:r>
            <a:r>
              <a:rPr lang="nl-NL" sz="2200" dirty="0" smtClean="0"/>
              <a:t> </a:t>
            </a:r>
            <a:r>
              <a:rPr lang="nl-NL" sz="2200" dirty="0" err="1" smtClean="0"/>
              <a:t>dual</a:t>
            </a:r>
            <a:r>
              <a:rPr lang="nl-NL" sz="2200" dirty="0" smtClean="0"/>
              <a:t> </a:t>
            </a:r>
            <a:r>
              <a:rPr lang="nl-NL" sz="2200" dirty="0" err="1" smtClean="0"/>
              <a:t>pathway</a:t>
            </a:r>
            <a:r>
              <a:rPr lang="nl-NL" sz="2200" dirty="0" smtClean="0"/>
              <a:t> </a:t>
            </a:r>
            <a:r>
              <a:rPr lang="nl-NL" sz="2200" dirty="0" err="1" smtClean="0"/>
              <a:t>students</a:t>
            </a:r>
            <a:r>
              <a:rPr lang="nl-NL" sz="2200" dirty="0" smtClean="0"/>
              <a:t> (NL 45-10)</a:t>
            </a:r>
          </a:p>
          <a:p>
            <a:r>
              <a:rPr lang="nl-NL" sz="2200" dirty="0" smtClean="0"/>
              <a:t>Link </a:t>
            </a:r>
            <a:r>
              <a:rPr lang="nl-NL" sz="2200" dirty="0" err="1" smtClean="0"/>
              <a:t>to</a:t>
            </a:r>
            <a:r>
              <a:rPr lang="nl-NL" sz="2200" dirty="0" smtClean="0"/>
              <a:t> </a:t>
            </a:r>
            <a:r>
              <a:rPr lang="nl-NL" sz="2200" dirty="0" err="1" smtClean="0"/>
              <a:t>extended</a:t>
            </a:r>
            <a:r>
              <a:rPr lang="nl-NL" sz="2200" dirty="0" smtClean="0"/>
              <a:t> </a:t>
            </a:r>
            <a:r>
              <a:rPr lang="nl-NL" sz="2200" dirty="0" err="1" smtClean="0"/>
              <a:t>stepping</a:t>
            </a:r>
            <a:r>
              <a:rPr lang="nl-NL" sz="2200" dirty="0" smtClean="0"/>
              <a:t> </a:t>
            </a:r>
            <a:r>
              <a:rPr lang="nl-NL" sz="2200" dirty="0" err="1" smtClean="0"/>
              <a:t>stone</a:t>
            </a:r>
            <a:r>
              <a:rPr lang="nl-NL" sz="2200" dirty="0" smtClean="0"/>
              <a:t> </a:t>
            </a:r>
            <a:r>
              <a:rPr lang="nl-NL" sz="2200" dirty="0" err="1" smtClean="0"/>
              <a:t>education</a:t>
            </a:r>
            <a:endParaRPr lang="nl-NL" sz="2200" dirty="0" smtClean="0"/>
          </a:p>
          <a:p>
            <a:r>
              <a:rPr lang="nl-NL" sz="2200" dirty="0" err="1" smtClean="0"/>
              <a:t>Pathway</a:t>
            </a:r>
            <a:r>
              <a:rPr lang="nl-NL" sz="2200" dirty="0" smtClean="0"/>
              <a:t> </a:t>
            </a:r>
            <a:r>
              <a:rPr lang="nl-NL" sz="2200" dirty="0" err="1" smtClean="0"/>
              <a:t>for</a:t>
            </a:r>
            <a:r>
              <a:rPr lang="nl-NL" sz="2200" dirty="0" smtClean="0"/>
              <a:t> late </a:t>
            </a:r>
            <a:r>
              <a:rPr lang="nl-NL" sz="2200" dirty="0" err="1" smtClean="0"/>
              <a:t>developers</a:t>
            </a:r>
            <a:endParaRPr lang="nl-NL" sz="2200" dirty="0" smtClean="0"/>
          </a:p>
          <a:p>
            <a:r>
              <a:rPr lang="nl-NL" sz="2200" dirty="0" err="1" smtClean="0"/>
              <a:t>Pathway</a:t>
            </a:r>
            <a:r>
              <a:rPr lang="nl-NL" sz="2200" dirty="0" smtClean="0"/>
              <a:t> </a:t>
            </a:r>
            <a:r>
              <a:rPr lang="nl-NL" sz="2200" dirty="0" err="1" smtClean="0"/>
              <a:t>for</a:t>
            </a:r>
            <a:r>
              <a:rPr lang="nl-NL" sz="2200" dirty="0" smtClean="0"/>
              <a:t> </a:t>
            </a:r>
            <a:r>
              <a:rPr lang="nl-NL" sz="2200" dirty="0" err="1" smtClean="0"/>
              <a:t>structured</a:t>
            </a:r>
            <a:r>
              <a:rPr lang="nl-NL" sz="2200" dirty="0" smtClean="0"/>
              <a:t> </a:t>
            </a:r>
            <a:r>
              <a:rPr lang="nl-NL" sz="2200" dirty="0" err="1" smtClean="0"/>
              <a:t>dual</a:t>
            </a:r>
            <a:r>
              <a:rPr lang="nl-NL" sz="2200" dirty="0" smtClean="0"/>
              <a:t> </a:t>
            </a:r>
            <a:r>
              <a:rPr lang="nl-NL" sz="2200" dirty="0" err="1" smtClean="0"/>
              <a:t>higher</a:t>
            </a:r>
            <a:r>
              <a:rPr lang="nl-NL" sz="2200" dirty="0" smtClean="0"/>
              <a:t> </a:t>
            </a:r>
            <a:r>
              <a:rPr lang="nl-NL" sz="2200" dirty="0" err="1" smtClean="0"/>
              <a:t>education</a:t>
            </a:r>
            <a:endParaRPr lang="nl-NL" sz="2200" dirty="0" smtClean="0"/>
          </a:p>
          <a:p>
            <a:r>
              <a:rPr lang="nl-NL" sz="2200" dirty="0" err="1" smtClean="0"/>
              <a:t>Loosely</a:t>
            </a:r>
            <a:r>
              <a:rPr lang="nl-NL" sz="2200" dirty="0" smtClean="0"/>
              <a:t> </a:t>
            </a:r>
            <a:r>
              <a:rPr lang="nl-NL" sz="2200" dirty="0" err="1" smtClean="0"/>
              <a:t>coupled</a:t>
            </a:r>
            <a:r>
              <a:rPr lang="nl-NL" sz="2200" dirty="0" smtClean="0"/>
              <a:t> systems </a:t>
            </a:r>
            <a:r>
              <a:rPr lang="nl-NL" sz="2200" dirty="0" err="1" smtClean="0"/>
              <a:t>for</a:t>
            </a:r>
            <a:r>
              <a:rPr lang="nl-NL" sz="2200" dirty="0" smtClean="0"/>
              <a:t> </a:t>
            </a:r>
            <a:r>
              <a:rPr lang="nl-NL" sz="2200" dirty="0" err="1" smtClean="0"/>
              <a:t>future</a:t>
            </a:r>
            <a:r>
              <a:rPr lang="nl-NL" sz="2200" dirty="0" smtClean="0"/>
              <a:t> flexibility</a:t>
            </a:r>
            <a:endParaRPr lang="nl-NL" sz="2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 </a:t>
            </a:r>
            <a:r>
              <a:rPr lang="nl-NL" dirty="0" err="1" smtClean="0"/>
              <a:t>stepping</a:t>
            </a:r>
            <a:r>
              <a:rPr lang="nl-NL" dirty="0" smtClean="0"/>
              <a:t> </a:t>
            </a:r>
            <a:r>
              <a:rPr lang="nl-NL" dirty="0" err="1" smtClean="0"/>
              <a:t>stone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2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Way up</a:t>
            </a:r>
          </a:p>
          <a:p>
            <a:r>
              <a:rPr lang="nl-NL" dirty="0" err="1" smtClean="0"/>
              <a:t>Higher</a:t>
            </a:r>
            <a:r>
              <a:rPr lang="nl-NL" dirty="0" smtClean="0"/>
              <a:t> </a:t>
            </a:r>
            <a:r>
              <a:rPr lang="nl-NL" dirty="0" err="1" smtClean="0"/>
              <a:t>value</a:t>
            </a:r>
            <a:r>
              <a:rPr lang="nl-NL" dirty="0" smtClean="0"/>
              <a:t> on </a:t>
            </a:r>
            <a:r>
              <a:rPr lang="nl-NL" dirty="0" err="1" smtClean="0"/>
              <a:t>profesionalism</a:t>
            </a:r>
            <a:endParaRPr lang="nl-NL" dirty="0" smtClean="0"/>
          </a:p>
          <a:p>
            <a:r>
              <a:rPr lang="nl-NL" dirty="0" err="1" smtClean="0"/>
              <a:t>Stronger</a:t>
            </a:r>
            <a:r>
              <a:rPr lang="nl-NL" dirty="0" smtClean="0"/>
              <a:t> </a:t>
            </a:r>
            <a:r>
              <a:rPr lang="nl-NL" dirty="0" err="1" smtClean="0"/>
              <a:t>continued</a:t>
            </a:r>
            <a:r>
              <a:rPr lang="nl-NL" dirty="0" smtClean="0"/>
              <a:t> </a:t>
            </a:r>
            <a:r>
              <a:rPr lang="nl-NL" dirty="0" err="1" smtClean="0"/>
              <a:t>workplace</a:t>
            </a:r>
            <a:r>
              <a:rPr lang="nl-NL" dirty="0" smtClean="0"/>
              <a:t> </a:t>
            </a:r>
            <a:r>
              <a:rPr lang="nl-NL" dirty="0" err="1" smtClean="0"/>
              <a:t>connection</a:t>
            </a:r>
            <a:endParaRPr lang="nl-NL" dirty="0" smtClean="0"/>
          </a:p>
          <a:p>
            <a:r>
              <a:rPr lang="nl-NL" dirty="0" smtClean="0"/>
              <a:t>More </a:t>
            </a:r>
            <a:r>
              <a:rPr lang="nl-NL" dirty="0" err="1" smtClean="0"/>
              <a:t>years</a:t>
            </a:r>
            <a:r>
              <a:rPr lang="nl-NL" dirty="0" smtClean="0"/>
              <a:t> in </a:t>
            </a:r>
            <a:r>
              <a:rPr lang="nl-NL" dirty="0" err="1" smtClean="0"/>
              <a:t>education</a:t>
            </a:r>
            <a:r>
              <a:rPr lang="nl-NL" dirty="0" smtClean="0"/>
              <a:t> (1 </a:t>
            </a:r>
            <a:r>
              <a:rPr lang="nl-NL" dirty="0" err="1" smtClean="0"/>
              <a:t>year</a:t>
            </a:r>
            <a:r>
              <a:rPr lang="nl-NL" dirty="0" smtClean="0"/>
              <a:t> </a:t>
            </a:r>
            <a:r>
              <a:rPr lang="nl-NL" dirty="0" err="1" smtClean="0"/>
              <a:t>longer</a:t>
            </a:r>
            <a:r>
              <a:rPr lang="nl-NL" dirty="0" smtClean="0"/>
              <a:t> 1.8%increase in </a:t>
            </a:r>
            <a:r>
              <a:rPr lang="nl-NL" dirty="0" err="1" smtClean="0"/>
              <a:t>growth</a:t>
            </a:r>
            <a:r>
              <a:rPr lang="nl-NL" dirty="0" smtClean="0"/>
              <a:t>)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Value </a:t>
            </a:r>
            <a:r>
              <a:rPr lang="nl-NL" dirty="0" err="1" smtClean="0"/>
              <a:t>for</a:t>
            </a:r>
            <a:r>
              <a:rPr lang="nl-NL" dirty="0" smtClean="0"/>
              <a:t> VET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248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Complexity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Comparability</a:t>
            </a:r>
            <a:endParaRPr lang="nl-NL" dirty="0" smtClean="0"/>
          </a:p>
          <a:p>
            <a:r>
              <a:rPr lang="nl-NL" dirty="0" err="1" smtClean="0"/>
              <a:t>Competition</a:t>
            </a:r>
            <a:endParaRPr lang="nl-NL" dirty="0" smtClean="0"/>
          </a:p>
          <a:p>
            <a:r>
              <a:rPr lang="nl-NL" dirty="0" err="1" smtClean="0"/>
              <a:t>Complacency</a:t>
            </a:r>
            <a:endParaRPr lang="nl-NL" dirty="0" smtClean="0"/>
          </a:p>
          <a:p>
            <a:r>
              <a:rPr lang="nl-NL" dirty="0" smtClean="0"/>
              <a:t>Country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 risk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05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Lets </a:t>
            </a:r>
            <a:r>
              <a:rPr lang="nl-NL" dirty="0" err="1" smtClean="0"/>
              <a:t>work</a:t>
            </a:r>
            <a:r>
              <a:rPr lang="nl-NL" dirty="0" smtClean="0"/>
              <a:t> </a:t>
            </a:r>
            <a:r>
              <a:rPr lang="nl-NL" dirty="0" err="1" smtClean="0"/>
              <a:t>together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attention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 risk no </a:t>
            </a:r>
            <a:r>
              <a:rPr lang="nl-NL" dirty="0" err="1" smtClean="0"/>
              <a:t>fun</a:t>
            </a:r>
            <a:r>
              <a:rPr lang="nl-NL" dirty="0" smtClean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15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General </a:t>
            </a:r>
            <a:r>
              <a:rPr lang="nl-NL" dirty="0" err="1" smtClean="0"/>
              <a:t>Secretary</a:t>
            </a:r>
            <a:r>
              <a:rPr lang="nl-NL" dirty="0" smtClean="0"/>
              <a:t> </a:t>
            </a:r>
            <a:r>
              <a:rPr lang="nl-NL" dirty="0" err="1" smtClean="0"/>
              <a:t>Euprovet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r>
              <a:rPr lang="nl-NL" dirty="0" err="1" smtClean="0"/>
              <a:t>Member</a:t>
            </a:r>
            <a:r>
              <a:rPr lang="nl-NL" dirty="0" smtClean="0"/>
              <a:t> of the Board </a:t>
            </a:r>
          </a:p>
          <a:p>
            <a:pPr>
              <a:buNone/>
            </a:pPr>
            <a:r>
              <a:rPr lang="nl-NL" dirty="0" smtClean="0"/>
              <a:t>	Horizon College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René van Schalkwijk</a:t>
            </a:r>
            <a:br>
              <a:rPr lang="nl-NL" dirty="0" smtClean="0"/>
            </a:br>
            <a:r>
              <a:rPr lang="nl-NL" dirty="0" smtClean="0"/>
              <a:t>BA MA </a:t>
            </a:r>
            <a:r>
              <a:rPr lang="nl-NL" dirty="0" err="1" smtClean="0"/>
              <a:t>MscBA</a:t>
            </a:r>
            <a:r>
              <a:rPr lang="nl-NL" dirty="0" smtClean="0"/>
              <a:t> MME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lkma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5340" y="0"/>
            <a:ext cx="759332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Staff</a:t>
            </a:r>
            <a:r>
              <a:rPr lang="nl-NL" dirty="0" smtClean="0"/>
              <a:t> 1000 full time equivalents</a:t>
            </a:r>
          </a:p>
          <a:p>
            <a:r>
              <a:rPr lang="nl-NL" dirty="0" err="1" smtClean="0"/>
              <a:t>Students</a:t>
            </a:r>
            <a:r>
              <a:rPr lang="nl-NL" dirty="0" smtClean="0"/>
              <a:t> 12000 in VET</a:t>
            </a:r>
          </a:p>
          <a:p>
            <a:r>
              <a:rPr lang="nl-NL" dirty="0" err="1" smtClean="0"/>
              <a:t>Students</a:t>
            </a:r>
            <a:r>
              <a:rPr lang="nl-NL" dirty="0" smtClean="0"/>
              <a:t> 1000 in </a:t>
            </a:r>
            <a:r>
              <a:rPr lang="nl-NL" dirty="0" err="1" smtClean="0"/>
              <a:t>Adult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endParaRPr lang="nl-NL" dirty="0" smtClean="0"/>
          </a:p>
          <a:p>
            <a:r>
              <a:rPr lang="nl-NL" dirty="0" err="1" smtClean="0"/>
              <a:t>Turnover</a:t>
            </a:r>
            <a:r>
              <a:rPr lang="nl-NL" dirty="0" smtClean="0"/>
              <a:t> 85 </a:t>
            </a:r>
            <a:r>
              <a:rPr lang="nl-NL" dirty="0" err="1" smtClean="0"/>
              <a:t>mln</a:t>
            </a:r>
            <a:r>
              <a:rPr lang="nl-NL" dirty="0" smtClean="0"/>
              <a:t> </a:t>
            </a:r>
            <a:r>
              <a:rPr lang="nl-NL" dirty="0" err="1" smtClean="0"/>
              <a:t>Euros</a:t>
            </a:r>
            <a:endParaRPr lang="nl-NL" dirty="0" smtClean="0"/>
          </a:p>
          <a:p>
            <a:r>
              <a:rPr lang="nl-NL" dirty="0" smtClean="0"/>
              <a:t>IIP and EFQM </a:t>
            </a:r>
            <a:r>
              <a:rPr lang="nl-NL" dirty="0" err="1" smtClean="0"/>
              <a:t>certified</a:t>
            </a:r>
            <a:endParaRPr lang="nl-NL" dirty="0" smtClean="0"/>
          </a:p>
          <a:p>
            <a:r>
              <a:rPr lang="nl-NL" dirty="0" smtClean="0"/>
              <a:t>Top Ten College in NL (73% QR)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Horizon College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 VET Providers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 smtClean="0"/>
              <a:t>Euprovet</a:t>
            </a:r>
            <a:endParaRPr lang="nl-NL" dirty="0" smtClean="0"/>
          </a:p>
          <a:p>
            <a:r>
              <a:rPr lang="nl-NL" dirty="0" err="1" smtClean="0"/>
              <a:t>Efvet</a:t>
            </a:r>
            <a:endParaRPr lang="nl-NL" dirty="0" smtClean="0"/>
          </a:p>
          <a:p>
            <a:r>
              <a:rPr lang="nl-NL" dirty="0" smtClean="0"/>
              <a:t>EVTA</a:t>
            </a:r>
          </a:p>
          <a:p>
            <a:r>
              <a:rPr lang="nl-NL" dirty="0" smtClean="0"/>
              <a:t>EVBB</a:t>
            </a:r>
          </a:p>
          <a:p>
            <a:r>
              <a:rPr lang="nl-NL" dirty="0" smtClean="0"/>
              <a:t>EURASHE</a:t>
            </a:r>
          </a:p>
          <a:p>
            <a:r>
              <a:rPr lang="nl-NL" dirty="0" smtClean="0"/>
              <a:t>EUCEN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VET4EU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57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key</a:t>
            </a:r>
            <a:r>
              <a:rPr lang="nl-NL" dirty="0" smtClean="0"/>
              <a:t> to the </a:t>
            </a:r>
            <a:r>
              <a:rPr lang="nl-NL" dirty="0" err="1" smtClean="0"/>
              <a:t>future</a:t>
            </a:r>
            <a:endParaRPr lang="nl-NL" dirty="0" smtClean="0"/>
          </a:p>
          <a:p>
            <a:r>
              <a:rPr lang="nl-NL" dirty="0" err="1" smtClean="0"/>
              <a:t>Too</a:t>
            </a:r>
            <a:r>
              <a:rPr lang="nl-NL" dirty="0" smtClean="0"/>
              <a:t> </a:t>
            </a:r>
            <a:r>
              <a:rPr lang="nl-NL" dirty="0" err="1" smtClean="0"/>
              <a:t>many</a:t>
            </a:r>
            <a:r>
              <a:rPr lang="nl-NL" dirty="0" smtClean="0"/>
              <a:t> low </a:t>
            </a:r>
            <a:r>
              <a:rPr lang="nl-NL" dirty="0" err="1" smtClean="0"/>
              <a:t>skilled</a:t>
            </a:r>
            <a:r>
              <a:rPr lang="nl-NL" dirty="0" smtClean="0"/>
              <a:t> </a:t>
            </a:r>
            <a:r>
              <a:rPr lang="nl-NL" dirty="0" err="1" smtClean="0"/>
              <a:t>workers</a:t>
            </a:r>
            <a:endParaRPr lang="nl-NL" dirty="0" smtClean="0"/>
          </a:p>
          <a:p>
            <a:r>
              <a:rPr lang="nl-NL" dirty="0" err="1" smtClean="0"/>
              <a:t>Unused</a:t>
            </a:r>
            <a:r>
              <a:rPr lang="nl-NL" dirty="0" smtClean="0"/>
              <a:t> </a:t>
            </a:r>
            <a:r>
              <a:rPr lang="nl-NL" dirty="0" err="1" smtClean="0"/>
              <a:t>human</a:t>
            </a:r>
            <a:r>
              <a:rPr lang="nl-NL" dirty="0" smtClean="0"/>
              <a:t> </a:t>
            </a:r>
            <a:r>
              <a:rPr lang="nl-NL" dirty="0" err="1" smtClean="0"/>
              <a:t>capital</a:t>
            </a:r>
            <a:endParaRPr lang="nl-NL" dirty="0" smtClean="0"/>
          </a:p>
          <a:p>
            <a:r>
              <a:rPr lang="nl-NL" dirty="0" smtClean="0"/>
              <a:t>Preparing </a:t>
            </a:r>
            <a:r>
              <a:rPr lang="nl-NL" dirty="0" err="1" smtClean="0"/>
              <a:t>for</a:t>
            </a:r>
            <a:r>
              <a:rPr lang="nl-NL" dirty="0" smtClean="0"/>
              <a:t> the </a:t>
            </a:r>
            <a:r>
              <a:rPr lang="nl-NL" dirty="0" err="1" smtClean="0"/>
              <a:t>grey</a:t>
            </a:r>
            <a:r>
              <a:rPr lang="nl-NL" dirty="0" smtClean="0"/>
              <a:t> wave</a:t>
            </a:r>
          </a:p>
          <a:p>
            <a:r>
              <a:rPr lang="nl-NL" dirty="0" err="1" smtClean="0"/>
              <a:t>Knowledge</a:t>
            </a:r>
            <a:r>
              <a:rPr lang="nl-NL" dirty="0" smtClean="0"/>
              <a:t> is </a:t>
            </a:r>
            <a:r>
              <a:rPr lang="nl-NL" dirty="0" err="1" smtClean="0"/>
              <a:t>globally</a:t>
            </a:r>
            <a:r>
              <a:rPr lang="nl-NL" dirty="0" smtClean="0"/>
              <a:t> </a:t>
            </a:r>
            <a:r>
              <a:rPr lang="nl-NL" dirty="0" err="1" smtClean="0"/>
              <a:t>fluid</a:t>
            </a:r>
            <a:endParaRPr lang="nl-NL" dirty="0" smtClean="0"/>
          </a:p>
          <a:p>
            <a:r>
              <a:rPr lang="nl-NL" dirty="0" smtClean="0"/>
              <a:t>Competent </a:t>
            </a:r>
            <a:r>
              <a:rPr lang="nl-NL" dirty="0" err="1" smtClean="0"/>
              <a:t>labour</a:t>
            </a:r>
            <a:r>
              <a:rPr lang="nl-NL" dirty="0" smtClean="0"/>
              <a:t> </a:t>
            </a:r>
            <a:r>
              <a:rPr lang="nl-NL" dirty="0" err="1" smtClean="0"/>
              <a:t>force</a:t>
            </a:r>
            <a:r>
              <a:rPr lang="nl-NL" dirty="0" smtClean="0"/>
              <a:t> </a:t>
            </a:r>
            <a:r>
              <a:rPr lang="nl-NL" dirty="0" err="1" smtClean="0"/>
              <a:t>increasingly</a:t>
            </a:r>
            <a:r>
              <a:rPr lang="nl-NL" dirty="0" smtClean="0"/>
              <a:t> </a:t>
            </a:r>
            <a:r>
              <a:rPr lang="nl-NL" dirty="0" err="1" smtClean="0"/>
              <a:t>essential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Education</a:t>
            </a:r>
            <a:r>
              <a:rPr lang="nl-NL" dirty="0" smtClean="0"/>
              <a:t> in </a:t>
            </a:r>
            <a:r>
              <a:rPr lang="nl-NL" dirty="0" err="1" smtClean="0"/>
              <a:t>Europe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err="1" smtClean="0"/>
              <a:t>Almost</a:t>
            </a:r>
            <a:r>
              <a:rPr lang="nl-NL" sz="2400" dirty="0" smtClean="0"/>
              <a:t> </a:t>
            </a:r>
            <a:r>
              <a:rPr lang="nl-NL" sz="2400" dirty="0" err="1" smtClean="0"/>
              <a:t>every</a:t>
            </a:r>
            <a:r>
              <a:rPr lang="nl-NL" sz="2400" dirty="0" smtClean="0"/>
              <a:t> </a:t>
            </a:r>
            <a:r>
              <a:rPr lang="nl-NL" sz="2400" dirty="0" err="1" smtClean="0"/>
              <a:t>education</a:t>
            </a:r>
            <a:r>
              <a:rPr lang="nl-NL" sz="2400" dirty="0" smtClean="0"/>
              <a:t> is </a:t>
            </a:r>
            <a:r>
              <a:rPr lang="nl-NL" sz="2400" dirty="0" err="1" smtClean="0"/>
              <a:t>Vocational</a:t>
            </a:r>
            <a:endParaRPr lang="nl-NL" sz="2400" dirty="0" smtClean="0"/>
          </a:p>
          <a:p>
            <a:r>
              <a:rPr lang="nl-NL" sz="2400" dirty="0" err="1" smtClean="0"/>
              <a:t>Labor</a:t>
            </a:r>
            <a:r>
              <a:rPr lang="nl-NL" sz="2400" dirty="0" smtClean="0"/>
              <a:t> market </a:t>
            </a:r>
            <a:r>
              <a:rPr lang="nl-NL" sz="2400" dirty="0" err="1" smtClean="0"/>
              <a:t>relevance</a:t>
            </a:r>
            <a:r>
              <a:rPr lang="nl-NL" sz="2400" dirty="0" smtClean="0"/>
              <a:t> important </a:t>
            </a:r>
            <a:r>
              <a:rPr lang="nl-NL" sz="2400" dirty="0" err="1" smtClean="0"/>
              <a:t>and</a:t>
            </a:r>
            <a:r>
              <a:rPr lang="nl-NL" sz="2400" dirty="0" smtClean="0"/>
              <a:t> more </a:t>
            </a:r>
            <a:r>
              <a:rPr lang="nl-NL" sz="2400" dirty="0" err="1" smtClean="0"/>
              <a:t>difficult</a:t>
            </a:r>
            <a:endParaRPr lang="nl-NL" sz="2400" dirty="0" smtClean="0"/>
          </a:p>
          <a:p>
            <a:r>
              <a:rPr lang="nl-NL" sz="2400" dirty="0" smtClean="0"/>
              <a:t>Awareness of Dual </a:t>
            </a:r>
            <a:r>
              <a:rPr lang="nl-NL" sz="2400" dirty="0" err="1" smtClean="0"/>
              <a:t>labor</a:t>
            </a:r>
            <a:r>
              <a:rPr lang="nl-NL" sz="2400" dirty="0" smtClean="0"/>
              <a:t> market </a:t>
            </a:r>
            <a:r>
              <a:rPr lang="nl-NL" sz="2400" dirty="0" err="1" smtClean="0"/>
              <a:t>development</a:t>
            </a:r>
            <a:endParaRPr lang="nl-NL" sz="2400" dirty="0" smtClean="0"/>
          </a:p>
          <a:p>
            <a:r>
              <a:rPr lang="nl-NL" sz="2400" dirty="0" err="1" smtClean="0"/>
              <a:t>Permeability</a:t>
            </a:r>
            <a:r>
              <a:rPr lang="nl-NL" sz="2400" dirty="0" smtClean="0"/>
              <a:t>, </a:t>
            </a:r>
            <a:r>
              <a:rPr lang="nl-NL" sz="2400" dirty="0" err="1" smtClean="0"/>
              <a:t>progression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life long </a:t>
            </a:r>
            <a:r>
              <a:rPr lang="nl-NL" sz="2400" dirty="0" err="1" smtClean="0"/>
              <a:t>learning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Knowledge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Competence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5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Integration </a:t>
            </a:r>
            <a:r>
              <a:rPr lang="nl-NL" dirty="0" err="1" smtClean="0"/>
              <a:t>head</a:t>
            </a:r>
            <a:r>
              <a:rPr lang="nl-NL" dirty="0" smtClean="0"/>
              <a:t> </a:t>
            </a:r>
            <a:r>
              <a:rPr lang="nl-NL" dirty="0" err="1" smtClean="0"/>
              <a:t>heart</a:t>
            </a:r>
            <a:r>
              <a:rPr lang="nl-NL" dirty="0" smtClean="0"/>
              <a:t> hands</a:t>
            </a:r>
          </a:p>
          <a:p>
            <a:r>
              <a:rPr lang="nl-NL" dirty="0" err="1" smtClean="0"/>
              <a:t>Away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school </a:t>
            </a:r>
            <a:r>
              <a:rPr lang="nl-NL" dirty="0" err="1" smtClean="0"/>
              <a:t>work</a:t>
            </a:r>
            <a:r>
              <a:rPr lang="nl-NL" dirty="0" smtClean="0"/>
              <a:t> pension</a:t>
            </a:r>
          </a:p>
          <a:p>
            <a:r>
              <a:rPr lang="nl-NL" dirty="0" smtClean="0"/>
              <a:t>Dual </a:t>
            </a:r>
            <a:r>
              <a:rPr lang="nl-NL" dirty="0" err="1" smtClean="0"/>
              <a:t>education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trial </a:t>
            </a:r>
            <a:r>
              <a:rPr lang="nl-NL" dirty="0" err="1" smtClean="0"/>
              <a:t>education</a:t>
            </a:r>
            <a:endParaRPr lang="nl-NL" dirty="0" smtClean="0"/>
          </a:p>
          <a:p>
            <a:r>
              <a:rPr lang="nl-NL" dirty="0" smtClean="0"/>
              <a:t>More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less</a:t>
            </a:r>
            <a:r>
              <a:rPr lang="nl-NL" dirty="0" smtClean="0"/>
              <a:t> (</a:t>
            </a:r>
            <a:r>
              <a:rPr lang="nl-NL" dirty="0" err="1" smtClean="0"/>
              <a:t>Oivallus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Stronger</a:t>
            </a:r>
            <a:r>
              <a:rPr lang="nl-NL" dirty="0" smtClean="0"/>
              <a:t> </a:t>
            </a:r>
            <a:r>
              <a:rPr lang="nl-NL" dirty="0" err="1" smtClean="0"/>
              <a:t>structured</a:t>
            </a:r>
            <a:r>
              <a:rPr lang="nl-NL" dirty="0" smtClean="0"/>
              <a:t> efficiency hand in hand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Illich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future</a:t>
            </a:r>
            <a:r>
              <a:rPr lang="nl-NL" dirty="0" smtClean="0"/>
              <a:t> of </a:t>
            </a:r>
            <a:r>
              <a:rPr lang="nl-NL" dirty="0" err="1" smtClean="0"/>
              <a:t>education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539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PISA</a:t>
            </a:r>
          </a:p>
          <a:p>
            <a:r>
              <a:rPr lang="nl-NL" dirty="0" smtClean="0"/>
              <a:t>PIAAC</a:t>
            </a:r>
          </a:p>
          <a:p>
            <a:r>
              <a:rPr lang="nl-NL" dirty="0" smtClean="0"/>
              <a:t>ELLI</a:t>
            </a:r>
          </a:p>
          <a:p>
            <a:r>
              <a:rPr lang="nl-NL" dirty="0" smtClean="0"/>
              <a:t>EQF</a:t>
            </a:r>
          </a:p>
          <a:p>
            <a:r>
              <a:rPr lang="nl-NL" dirty="0" smtClean="0"/>
              <a:t>ECVET</a:t>
            </a:r>
          </a:p>
          <a:p>
            <a:r>
              <a:rPr lang="nl-NL" dirty="0" smtClean="0"/>
              <a:t>ECTS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 missing link?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00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O standaard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BMO standaard</Template>
  <TotalTime>466</TotalTime>
  <Words>236</Words>
  <Application>Microsoft Office PowerPoint</Application>
  <PresentationFormat>Diavoorstelling (4:3)</PresentationFormat>
  <Paragraphs>68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BMO standaard</vt:lpstr>
      <vt:lpstr>A.D. 2020</vt:lpstr>
      <vt:lpstr>René van Schalkwijk BA MA MscBA MME</vt:lpstr>
      <vt:lpstr>PowerPoint-presentatie</vt:lpstr>
      <vt:lpstr>Horizon College</vt:lpstr>
      <vt:lpstr>EU VET Providers  </vt:lpstr>
      <vt:lpstr>Education in Europe</vt:lpstr>
      <vt:lpstr>Knowledge to Competence</vt:lpstr>
      <vt:lpstr>The future of education</vt:lpstr>
      <vt:lpstr>AD missing link?</vt:lpstr>
      <vt:lpstr>Ad stepping stone</vt:lpstr>
      <vt:lpstr>Value for VET</vt:lpstr>
      <vt:lpstr>Ad risk</vt:lpstr>
      <vt:lpstr>No risk no fun!</vt:lpstr>
    </vt:vector>
  </TitlesOfParts>
  <Company>orizon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A.D. 2020</dc:title>
  <dc:creator>schar000</dc:creator>
  <dc:description>Versie 1.0</dc:description>
  <cp:lastModifiedBy>Hans Daale</cp:lastModifiedBy>
  <cp:revision>47</cp:revision>
  <cp:lastPrinted>2002-04-15T12:11:06Z</cp:lastPrinted>
  <dcterms:created xsi:type="dcterms:W3CDTF">2011-02-14T12:28:31Z</dcterms:created>
  <dcterms:modified xsi:type="dcterms:W3CDTF">2014-02-14T19:42:28Z</dcterms:modified>
</cp:coreProperties>
</file>